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4" r:id="rId1"/>
  </p:sldMasterIdLst>
  <p:sldIdLst>
    <p:sldId id="256" r:id="rId2"/>
  </p:sldIdLst>
  <p:sldSz cx="28440063" cy="14039850"/>
  <p:notesSz cx="6858000" cy="9144000"/>
  <p:defaultTextStyle>
    <a:defPPr>
      <a:defRPr lang="en-US"/>
    </a:defPPr>
    <a:lvl1pPr marL="0" algn="l" defTabSz="3190579" rtl="0" eaLnBrk="1" latinLnBrk="0" hangingPunct="1">
      <a:defRPr sz="6281" kern="1200">
        <a:solidFill>
          <a:schemeClr val="tx1"/>
        </a:solidFill>
        <a:latin typeface="+mn-lt"/>
        <a:ea typeface="+mn-ea"/>
        <a:cs typeface="+mn-cs"/>
      </a:defRPr>
    </a:lvl1pPr>
    <a:lvl2pPr marL="1595289" algn="l" defTabSz="3190579" rtl="0" eaLnBrk="1" latinLnBrk="0" hangingPunct="1">
      <a:defRPr sz="6281" kern="1200">
        <a:solidFill>
          <a:schemeClr val="tx1"/>
        </a:solidFill>
        <a:latin typeface="+mn-lt"/>
        <a:ea typeface="+mn-ea"/>
        <a:cs typeface="+mn-cs"/>
      </a:defRPr>
    </a:lvl2pPr>
    <a:lvl3pPr marL="3190579" algn="l" defTabSz="3190579" rtl="0" eaLnBrk="1" latinLnBrk="0" hangingPunct="1">
      <a:defRPr sz="6281" kern="1200">
        <a:solidFill>
          <a:schemeClr val="tx1"/>
        </a:solidFill>
        <a:latin typeface="+mn-lt"/>
        <a:ea typeface="+mn-ea"/>
        <a:cs typeface="+mn-cs"/>
      </a:defRPr>
    </a:lvl3pPr>
    <a:lvl4pPr marL="4785867" algn="l" defTabSz="3190579" rtl="0" eaLnBrk="1" latinLnBrk="0" hangingPunct="1">
      <a:defRPr sz="6281" kern="1200">
        <a:solidFill>
          <a:schemeClr val="tx1"/>
        </a:solidFill>
        <a:latin typeface="+mn-lt"/>
        <a:ea typeface="+mn-ea"/>
        <a:cs typeface="+mn-cs"/>
      </a:defRPr>
    </a:lvl4pPr>
    <a:lvl5pPr marL="6381156" algn="l" defTabSz="3190579" rtl="0" eaLnBrk="1" latinLnBrk="0" hangingPunct="1">
      <a:defRPr sz="6281" kern="1200">
        <a:solidFill>
          <a:schemeClr val="tx1"/>
        </a:solidFill>
        <a:latin typeface="+mn-lt"/>
        <a:ea typeface="+mn-ea"/>
        <a:cs typeface="+mn-cs"/>
      </a:defRPr>
    </a:lvl5pPr>
    <a:lvl6pPr marL="7976445" algn="l" defTabSz="3190579" rtl="0" eaLnBrk="1" latinLnBrk="0" hangingPunct="1">
      <a:defRPr sz="6281" kern="1200">
        <a:solidFill>
          <a:schemeClr val="tx1"/>
        </a:solidFill>
        <a:latin typeface="+mn-lt"/>
        <a:ea typeface="+mn-ea"/>
        <a:cs typeface="+mn-cs"/>
      </a:defRPr>
    </a:lvl6pPr>
    <a:lvl7pPr marL="9571735" algn="l" defTabSz="3190579" rtl="0" eaLnBrk="1" latinLnBrk="0" hangingPunct="1">
      <a:defRPr sz="6281" kern="1200">
        <a:solidFill>
          <a:schemeClr val="tx1"/>
        </a:solidFill>
        <a:latin typeface="+mn-lt"/>
        <a:ea typeface="+mn-ea"/>
        <a:cs typeface="+mn-cs"/>
      </a:defRPr>
    </a:lvl7pPr>
    <a:lvl8pPr marL="11167024" algn="l" defTabSz="3190579" rtl="0" eaLnBrk="1" latinLnBrk="0" hangingPunct="1">
      <a:defRPr sz="6281" kern="1200">
        <a:solidFill>
          <a:schemeClr val="tx1"/>
        </a:solidFill>
        <a:latin typeface="+mn-lt"/>
        <a:ea typeface="+mn-ea"/>
        <a:cs typeface="+mn-cs"/>
      </a:defRPr>
    </a:lvl8pPr>
    <a:lvl9pPr marL="12762312" algn="l" defTabSz="3190579" rtl="0" eaLnBrk="1" latinLnBrk="0" hangingPunct="1">
      <a:defRPr sz="6281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422">
          <p15:clr>
            <a:srgbClr val="A4A3A4"/>
          </p15:clr>
        </p15:guide>
        <p15:guide id="2" pos="895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431" autoAdjust="0"/>
    <p:restoredTop sz="94664"/>
  </p:normalViewPr>
  <p:slideViewPr>
    <p:cSldViewPr snapToGrid="0" snapToObjects="1">
      <p:cViewPr>
        <p:scale>
          <a:sx n="38" d="100"/>
          <a:sy n="38" d="100"/>
        </p:scale>
        <p:origin x="800" y="544"/>
      </p:cViewPr>
      <p:guideLst>
        <p:guide orient="horz" pos="4422"/>
        <p:guide pos="895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55008" y="2297726"/>
            <a:ext cx="21330047" cy="4887948"/>
          </a:xfrm>
        </p:spPr>
        <p:txBody>
          <a:bodyPr anchor="b"/>
          <a:lstStyle>
            <a:lvl1pPr algn="ctr">
              <a:defRPr sz="12283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55008" y="7374172"/>
            <a:ext cx="21330047" cy="3389713"/>
          </a:xfrm>
        </p:spPr>
        <p:txBody>
          <a:bodyPr/>
          <a:lstStyle>
            <a:lvl1pPr marL="0" indent="0" algn="ctr">
              <a:buNone/>
              <a:defRPr sz="4913"/>
            </a:lvl1pPr>
            <a:lvl2pPr marL="935980" indent="0" algn="ctr">
              <a:buNone/>
              <a:defRPr sz="4094"/>
            </a:lvl2pPr>
            <a:lvl3pPr marL="1871960" indent="0" algn="ctr">
              <a:buNone/>
              <a:defRPr sz="3685"/>
            </a:lvl3pPr>
            <a:lvl4pPr marL="2807940" indent="0" algn="ctr">
              <a:buNone/>
              <a:defRPr sz="3276"/>
            </a:lvl4pPr>
            <a:lvl5pPr marL="3743919" indent="0" algn="ctr">
              <a:buNone/>
              <a:defRPr sz="3276"/>
            </a:lvl5pPr>
            <a:lvl6pPr marL="4679899" indent="0" algn="ctr">
              <a:buNone/>
              <a:defRPr sz="3276"/>
            </a:lvl6pPr>
            <a:lvl7pPr marL="5615879" indent="0" algn="ctr">
              <a:buNone/>
              <a:defRPr sz="3276"/>
            </a:lvl7pPr>
            <a:lvl8pPr marL="6551859" indent="0" algn="ctr">
              <a:buNone/>
              <a:defRPr sz="3276"/>
            </a:lvl8pPr>
            <a:lvl9pPr marL="7487839" indent="0" algn="ctr">
              <a:buNone/>
              <a:defRPr sz="3276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0352420" y="747492"/>
            <a:ext cx="6132389" cy="1189812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55254" y="747492"/>
            <a:ext cx="18041665" cy="118981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0442" y="3500214"/>
            <a:ext cx="24529554" cy="5840187"/>
          </a:xfrm>
        </p:spPr>
        <p:txBody>
          <a:bodyPr anchor="b"/>
          <a:lstStyle>
            <a:lvl1pPr>
              <a:defRPr sz="12283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0442" y="9395652"/>
            <a:ext cx="24529554" cy="3071216"/>
          </a:xfrm>
        </p:spPr>
        <p:txBody>
          <a:bodyPr/>
          <a:lstStyle>
            <a:lvl1pPr marL="0" indent="0">
              <a:buNone/>
              <a:defRPr sz="4913">
                <a:solidFill>
                  <a:schemeClr val="tx1">
                    <a:tint val="75000"/>
                  </a:schemeClr>
                </a:solidFill>
              </a:defRPr>
            </a:lvl1pPr>
            <a:lvl2pPr marL="935980" indent="0">
              <a:buNone/>
              <a:defRPr sz="4094">
                <a:solidFill>
                  <a:schemeClr val="tx1">
                    <a:tint val="75000"/>
                  </a:schemeClr>
                </a:solidFill>
              </a:defRPr>
            </a:lvl2pPr>
            <a:lvl3pPr marL="1871960" indent="0">
              <a:buNone/>
              <a:defRPr sz="3685">
                <a:solidFill>
                  <a:schemeClr val="tx1">
                    <a:tint val="75000"/>
                  </a:schemeClr>
                </a:solidFill>
              </a:defRPr>
            </a:lvl3pPr>
            <a:lvl4pPr marL="2807940" indent="0">
              <a:buNone/>
              <a:defRPr sz="3276">
                <a:solidFill>
                  <a:schemeClr val="tx1">
                    <a:tint val="75000"/>
                  </a:schemeClr>
                </a:solidFill>
              </a:defRPr>
            </a:lvl4pPr>
            <a:lvl5pPr marL="3743919" indent="0">
              <a:buNone/>
              <a:defRPr sz="3276">
                <a:solidFill>
                  <a:schemeClr val="tx1">
                    <a:tint val="75000"/>
                  </a:schemeClr>
                </a:solidFill>
              </a:defRPr>
            </a:lvl5pPr>
            <a:lvl6pPr marL="4679899" indent="0">
              <a:buNone/>
              <a:defRPr sz="3276">
                <a:solidFill>
                  <a:schemeClr val="tx1">
                    <a:tint val="75000"/>
                  </a:schemeClr>
                </a:solidFill>
              </a:defRPr>
            </a:lvl6pPr>
            <a:lvl7pPr marL="5615879" indent="0">
              <a:buNone/>
              <a:defRPr sz="3276">
                <a:solidFill>
                  <a:schemeClr val="tx1">
                    <a:tint val="75000"/>
                  </a:schemeClr>
                </a:solidFill>
              </a:defRPr>
            </a:lvl7pPr>
            <a:lvl8pPr marL="6551859" indent="0">
              <a:buNone/>
              <a:defRPr sz="3276">
                <a:solidFill>
                  <a:schemeClr val="tx1">
                    <a:tint val="75000"/>
                  </a:schemeClr>
                </a:solidFill>
              </a:defRPr>
            </a:lvl8pPr>
            <a:lvl9pPr marL="7487839" indent="0">
              <a:buNone/>
              <a:defRPr sz="327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55254" y="3737460"/>
            <a:ext cx="12087027" cy="890815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397782" y="3737460"/>
            <a:ext cx="12087027" cy="890815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8959" y="747493"/>
            <a:ext cx="24529554" cy="271372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58960" y="3441714"/>
            <a:ext cx="12031479" cy="1686731"/>
          </a:xfrm>
        </p:spPr>
        <p:txBody>
          <a:bodyPr anchor="b"/>
          <a:lstStyle>
            <a:lvl1pPr marL="0" indent="0">
              <a:buNone/>
              <a:defRPr sz="4913" b="1"/>
            </a:lvl1pPr>
            <a:lvl2pPr marL="935980" indent="0">
              <a:buNone/>
              <a:defRPr sz="4094" b="1"/>
            </a:lvl2pPr>
            <a:lvl3pPr marL="1871960" indent="0">
              <a:buNone/>
              <a:defRPr sz="3685" b="1"/>
            </a:lvl3pPr>
            <a:lvl4pPr marL="2807940" indent="0">
              <a:buNone/>
              <a:defRPr sz="3276" b="1"/>
            </a:lvl4pPr>
            <a:lvl5pPr marL="3743919" indent="0">
              <a:buNone/>
              <a:defRPr sz="3276" b="1"/>
            </a:lvl5pPr>
            <a:lvl6pPr marL="4679899" indent="0">
              <a:buNone/>
              <a:defRPr sz="3276" b="1"/>
            </a:lvl6pPr>
            <a:lvl7pPr marL="5615879" indent="0">
              <a:buNone/>
              <a:defRPr sz="3276" b="1"/>
            </a:lvl7pPr>
            <a:lvl8pPr marL="6551859" indent="0">
              <a:buNone/>
              <a:defRPr sz="3276" b="1"/>
            </a:lvl8pPr>
            <a:lvl9pPr marL="7487839" indent="0">
              <a:buNone/>
              <a:defRPr sz="3276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58960" y="5128445"/>
            <a:ext cx="12031479" cy="754317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4397782" y="3441714"/>
            <a:ext cx="12090731" cy="1686731"/>
          </a:xfrm>
        </p:spPr>
        <p:txBody>
          <a:bodyPr anchor="b"/>
          <a:lstStyle>
            <a:lvl1pPr marL="0" indent="0">
              <a:buNone/>
              <a:defRPr sz="4913" b="1"/>
            </a:lvl1pPr>
            <a:lvl2pPr marL="935980" indent="0">
              <a:buNone/>
              <a:defRPr sz="4094" b="1"/>
            </a:lvl2pPr>
            <a:lvl3pPr marL="1871960" indent="0">
              <a:buNone/>
              <a:defRPr sz="3685" b="1"/>
            </a:lvl3pPr>
            <a:lvl4pPr marL="2807940" indent="0">
              <a:buNone/>
              <a:defRPr sz="3276" b="1"/>
            </a:lvl4pPr>
            <a:lvl5pPr marL="3743919" indent="0">
              <a:buNone/>
              <a:defRPr sz="3276" b="1"/>
            </a:lvl5pPr>
            <a:lvl6pPr marL="4679899" indent="0">
              <a:buNone/>
              <a:defRPr sz="3276" b="1"/>
            </a:lvl6pPr>
            <a:lvl7pPr marL="5615879" indent="0">
              <a:buNone/>
              <a:defRPr sz="3276" b="1"/>
            </a:lvl7pPr>
            <a:lvl8pPr marL="6551859" indent="0">
              <a:buNone/>
              <a:defRPr sz="3276" b="1"/>
            </a:lvl8pPr>
            <a:lvl9pPr marL="7487839" indent="0">
              <a:buNone/>
              <a:defRPr sz="3276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4397782" y="5128445"/>
            <a:ext cx="12090731" cy="754317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8960" y="935990"/>
            <a:ext cx="9172660" cy="3275965"/>
          </a:xfrm>
        </p:spPr>
        <p:txBody>
          <a:bodyPr anchor="b"/>
          <a:lstStyle>
            <a:lvl1pPr>
              <a:defRPr sz="655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90731" y="2021480"/>
            <a:ext cx="14397782" cy="9977393"/>
          </a:xfrm>
        </p:spPr>
        <p:txBody>
          <a:bodyPr/>
          <a:lstStyle>
            <a:lvl1pPr>
              <a:defRPr sz="6551"/>
            </a:lvl1pPr>
            <a:lvl2pPr>
              <a:defRPr sz="5732"/>
            </a:lvl2pPr>
            <a:lvl3pPr>
              <a:defRPr sz="4913"/>
            </a:lvl3pPr>
            <a:lvl4pPr>
              <a:defRPr sz="4094"/>
            </a:lvl4pPr>
            <a:lvl5pPr>
              <a:defRPr sz="4094"/>
            </a:lvl5pPr>
            <a:lvl6pPr>
              <a:defRPr sz="4094"/>
            </a:lvl6pPr>
            <a:lvl7pPr>
              <a:defRPr sz="4094"/>
            </a:lvl7pPr>
            <a:lvl8pPr>
              <a:defRPr sz="4094"/>
            </a:lvl8pPr>
            <a:lvl9pPr>
              <a:defRPr sz="4094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58960" y="4211955"/>
            <a:ext cx="9172660" cy="7803168"/>
          </a:xfrm>
        </p:spPr>
        <p:txBody>
          <a:bodyPr/>
          <a:lstStyle>
            <a:lvl1pPr marL="0" indent="0">
              <a:buNone/>
              <a:defRPr sz="3276"/>
            </a:lvl1pPr>
            <a:lvl2pPr marL="935980" indent="0">
              <a:buNone/>
              <a:defRPr sz="2866"/>
            </a:lvl2pPr>
            <a:lvl3pPr marL="1871960" indent="0">
              <a:buNone/>
              <a:defRPr sz="2457"/>
            </a:lvl3pPr>
            <a:lvl4pPr marL="2807940" indent="0">
              <a:buNone/>
              <a:defRPr sz="2047"/>
            </a:lvl4pPr>
            <a:lvl5pPr marL="3743919" indent="0">
              <a:buNone/>
              <a:defRPr sz="2047"/>
            </a:lvl5pPr>
            <a:lvl6pPr marL="4679899" indent="0">
              <a:buNone/>
              <a:defRPr sz="2047"/>
            </a:lvl6pPr>
            <a:lvl7pPr marL="5615879" indent="0">
              <a:buNone/>
              <a:defRPr sz="2047"/>
            </a:lvl7pPr>
            <a:lvl8pPr marL="6551859" indent="0">
              <a:buNone/>
              <a:defRPr sz="2047"/>
            </a:lvl8pPr>
            <a:lvl9pPr marL="7487839" indent="0">
              <a:buNone/>
              <a:defRPr sz="204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8960" y="935990"/>
            <a:ext cx="9172660" cy="3275965"/>
          </a:xfrm>
        </p:spPr>
        <p:txBody>
          <a:bodyPr anchor="b"/>
          <a:lstStyle>
            <a:lvl1pPr>
              <a:defRPr sz="655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090731" y="2021480"/>
            <a:ext cx="14397782" cy="9977393"/>
          </a:xfrm>
        </p:spPr>
        <p:txBody>
          <a:bodyPr anchor="t"/>
          <a:lstStyle>
            <a:lvl1pPr marL="0" indent="0">
              <a:buNone/>
              <a:defRPr sz="6551"/>
            </a:lvl1pPr>
            <a:lvl2pPr marL="935980" indent="0">
              <a:buNone/>
              <a:defRPr sz="5732"/>
            </a:lvl2pPr>
            <a:lvl3pPr marL="1871960" indent="0">
              <a:buNone/>
              <a:defRPr sz="4913"/>
            </a:lvl3pPr>
            <a:lvl4pPr marL="2807940" indent="0">
              <a:buNone/>
              <a:defRPr sz="4094"/>
            </a:lvl4pPr>
            <a:lvl5pPr marL="3743919" indent="0">
              <a:buNone/>
              <a:defRPr sz="4094"/>
            </a:lvl5pPr>
            <a:lvl6pPr marL="4679899" indent="0">
              <a:buNone/>
              <a:defRPr sz="4094"/>
            </a:lvl6pPr>
            <a:lvl7pPr marL="5615879" indent="0">
              <a:buNone/>
              <a:defRPr sz="4094"/>
            </a:lvl7pPr>
            <a:lvl8pPr marL="6551859" indent="0">
              <a:buNone/>
              <a:defRPr sz="4094"/>
            </a:lvl8pPr>
            <a:lvl9pPr marL="7487839" indent="0">
              <a:buNone/>
              <a:defRPr sz="4094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58960" y="4211955"/>
            <a:ext cx="9172660" cy="7803168"/>
          </a:xfrm>
        </p:spPr>
        <p:txBody>
          <a:bodyPr/>
          <a:lstStyle>
            <a:lvl1pPr marL="0" indent="0">
              <a:buNone/>
              <a:defRPr sz="3276"/>
            </a:lvl1pPr>
            <a:lvl2pPr marL="935980" indent="0">
              <a:buNone/>
              <a:defRPr sz="2866"/>
            </a:lvl2pPr>
            <a:lvl3pPr marL="1871960" indent="0">
              <a:buNone/>
              <a:defRPr sz="2457"/>
            </a:lvl3pPr>
            <a:lvl4pPr marL="2807940" indent="0">
              <a:buNone/>
              <a:defRPr sz="2047"/>
            </a:lvl4pPr>
            <a:lvl5pPr marL="3743919" indent="0">
              <a:buNone/>
              <a:defRPr sz="2047"/>
            </a:lvl5pPr>
            <a:lvl6pPr marL="4679899" indent="0">
              <a:buNone/>
              <a:defRPr sz="2047"/>
            </a:lvl6pPr>
            <a:lvl7pPr marL="5615879" indent="0">
              <a:buNone/>
              <a:defRPr sz="2047"/>
            </a:lvl7pPr>
            <a:lvl8pPr marL="6551859" indent="0">
              <a:buNone/>
              <a:defRPr sz="2047"/>
            </a:lvl8pPr>
            <a:lvl9pPr marL="7487839" indent="0">
              <a:buNone/>
              <a:defRPr sz="204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55255" y="747493"/>
            <a:ext cx="24529554" cy="27137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55255" y="3737460"/>
            <a:ext cx="24529554" cy="89081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955254" y="13012862"/>
            <a:ext cx="6399014" cy="7474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5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B4EEC1-59A0-6147-A616-EE74AE21FFF0}" type="datetimeFigureOut">
              <a:rPr lang="en-US" smtClean="0"/>
              <a:t>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420771" y="13012862"/>
            <a:ext cx="9598521" cy="7474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5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0085795" y="13012862"/>
            <a:ext cx="6399014" cy="7474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5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882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1871960" rtl="0" eaLnBrk="1" latinLnBrk="0" hangingPunct="1">
        <a:lnSpc>
          <a:spcPct val="90000"/>
        </a:lnSpc>
        <a:spcBef>
          <a:spcPct val="0"/>
        </a:spcBef>
        <a:buNone/>
        <a:defRPr sz="900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67990" indent="-467990" algn="l" defTabSz="1871960" rtl="0" eaLnBrk="1" latinLnBrk="0" hangingPunct="1">
        <a:lnSpc>
          <a:spcPct val="90000"/>
        </a:lnSpc>
        <a:spcBef>
          <a:spcPts val="2047"/>
        </a:spcBef>
        <a:buFont typeface="Arial" panose="020B0604020202020204" pitchFamily="34" charset="0"/>
        <a:buChar char="•"/>
        <a:defRPr sz="5732" kern="1200">
          <a:solidFill>
            <a:schemeClr val="tx1"/>
          </a:solidFill>
          <a:latin typeface="+mn-lt"/>
          <a:ea typeface="+mn-ea"/>
          <a:cs typeface="+mn-cs"/>
        </a:defRPr>
      </a:lvl1pPr>
      <a:lvl2pPr marL="1403970" indent="-467990" algn="l" defTabSz="1871960" rtl="0" eaLnBrk="1" latinLnBrk="0" hangingPunct="1">
        <a:lnSpc>
          <a:spcPct val="90000"/>
        </a:lnSpc>
        <a:spcBef>
          <a:spcPts val="1024"/>
        </a:spcBef>
        <a:buFont typeface="Arial" panose="020B0604020202020204" pitchFamily="34" charset="0"/>
        <a:buChar char="•"/>
        <a:defRPr sz="4913" kern="1200">
          <a:solidFill>
            <a:schemeClr val="tx1"/>
          </a:solidFill>
          <a:latin typeface="+mn-lt"/>
          <a:ea typeface="+mn-ea"/>
          <a:cs typeface="+mn-cs"/>
        </a:defRPr>
      </a:lvl2pPr>
      <a:lvl3pPr marL="2339950" indent="-467990" algn="l" defTabSz="1871960" rtl="0" eaLnBrk="1" latinLnBrk="0" hangingPunct="1">
        <a:lnSpc>
          <a:spcPct val="90000"/>
        </a:lnSpc>
        <a:spcBef>
          <a:spcPts val="1024"/>
        </a:spcBef>
        <a:buFont typeface="Arial" panose="020B0604020202020204" pitchFamily="34" charset="0"/>
        <a:buChar char="•"/>
        <a:defRPr sz="4094" kern="1200">
          <a:solidFill>
            <a:schemeClr val="tx1"/>
          </a:solidFill>
          <a:latin typeface="+mn-lt"/>
          <a:ea typeface="+mn-ea"/>
          <a:cs typeface="+mn-cs"/>
        </a:defRPr>
      </a:lvl3pPr>
      <a:lvl4pPr marL="3275929" indent="-467990" algn="l" defTabSz="1871960" rtl="0" eaLnBrk="1" latinLnBrk="0" hangingPunct="1">
        <a:lnSpc>
          <a:spcPct val="90000"/>
        </a:lnSpc>
        <a:spcBef>
          <a:spcPts val="1024"/>
        </a:spcBef>
        <a:buFont typeface="Arial" panose="020B0604020202020204" pitchFamily="34" charset="0"/>
        <a:buChar char="•"/>
        <a:defRPr sz="3685" kern="1200">
          <a:solidFill>
            <a:schemeClr val="tx1"/>
          </a:solidFill>
          <a:latin typeface="+mn-lt"/>
          <a:ea typeface="+mn-ea"/>
          <a:cs typeface="+mn-cs"/>
        </a:defRPr>
      </a:lvl4pPr>
      <a:lvl5pPr marL="4211909" indent="-467990" algn="l" defTabSz="1871960" rtl="0" eaLnBrk="1" latinLnBrk="0" hangingPunct="1">
        <a:lnSpc>
          <a:spcPct val="90000"/>
        </a:lnSpc>
        <a:spcBef>
          <a:spcPts val="1024"/>
        </a:spcBef>
        <a:buFont typeface="Arial" panose="020B0604020202020204" pitchFamily="34" charset="0"/>
        <a:buChar char="•"/>
        <a:defRPr sz="3685" kern="1200">
          <a:solidFill>
            <a:schemeClr val="tx1"/>
          </a:solidFill>
          <a:latin typeface="+mn-lt"/>
          <a:ea typeface="+mn-ea"/>
          <a:cs typeface="+mn-cs"/>
        </a:defRPr>
      </a:lvl5pPr>
      <a:lvl6pPr marL="5147889" indent="-467990" algn="l" defTabSz="1871960" rtl="0" eaLnBrk="1" latinLnBrk="0" hangingPunct="1">
        <a:lnSpc>
          <a:spcPct val="90000"/>
        </a:lnSpc>
        <a:spcBef>
          <a:spcPts val="1024"/>
        </a:spcBef>
        <a:buFont typeface="Arial" panose="020B0604020202020204" pitchFamily="34" charset="0"/>
        <a:buChar char="•"/>
        <a:defRPr sz="3685" kern="1200">
          <a:solidFill>
            <a:schemeClr val="tx1"/>
          </a:solidFill>
          <a:latin typeface="+mn-lt"/>
          <a:ea typeface="+mn-ea"/>
          <a:cs typeface="+mn-cs"/>
        </a:defRPr>
      </a:lvl6pPr>
      <a:lvl7pPr marL="6083869" indent="-467990" algn="l" defTabSz="1871960" rtl="0" eaLnBrk="1" latinLnBrk="0" hangingPunct="1">
        <a:lnSpc>
          <a:spcPct val="90000"/>
        </a:lnSpc>
        <a:spcBef>
          <a:spcPts val="1024"/>
        </a:spcBef>
        <a:buFont typeface="Arial" panose="020B0604020202020204" pitchFamily="34" charset="0"/>
        <a:buChar char="•"/>
        <a:defRPr sz="3685" kern="1200">
          <a:solidFill>
            <a:schemeClr val="tx1"/>
          </a:solidFill>
          <a:latin typeface="+mn-lt"/>
          <a:ea typeface="+mn-ea"/>
          <a:cs typeface="+mn-cs"/>
        </a:defRPr>
      </a:lvl7pPr>
      <a:lvl8pPr marL="7019849" indent="-467990" algn="l" defTabSz="1871960" rtl="0" eaLnBrk="1" latinLnBrk="0" hangingPunct="1">
        <a:lnSpc>
          <a:spcPct val="90000"/>
        </a:lnSpc>
        <a:spcBef>
          <a:spcPts val="1024"/>
        </a:spcBef>
        <a:buFont typeface="Arial" panose="020B0604020202020204" pitchFamily="34" charset="0"/>
        <a:buChar char="•"/>
        <a:defRPr sz="3685" kern="1200">
          <a:solidFill>
            <a:schemeClr val="tx1"/>
          </a:solidFill>
          <a:latin typeface="+mn-lt"/>
          <a:ea typeface="+mn-ea"/>
          <a:cs typeface="+mn-cs"/>
        </a:defRPr>
      </a:lvl8pPr>
      <a:lvl9pPr marL="7955829" indent="-467990" algn="l" defTabSz="1871960" rtl="0" eaLnBrk="1" latinLnBrk="0" hangingPunct="1">
        <a:lnSpc>
          <a:spcPct val="90000"/>
        </a:lnSpc>
        <a:spcBef>
          <a:spcPts val="1024"/>
        </a:spcBef>
        <a:buFont typeface="Arial" panose="020B0604020202020204" pitchFamily="34" charset="0"/>
        <a:buChar char="•"/>
        <a:defRPr sz="368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71960" rtl="0" eaLnBrk="1" latinLnBrk="0" hangingPunct="1">
        <a:defRPr sz="3685" kern="1200">
          <a:solidFill>
            <a:schemeClr val="tx1"/>
          </a:solidFill>
          <a:latin typeface="+mn-lt"/>
          <a:ea typeface="+mn-ea"/>
          <a:cs typeface="+mn-cs"/>
        </a:defRPr>
      </a:lvl1pPr>
      <a:lvl2pPr marL="935980" algn="l" defTabSz="1871960" rtl="0" eaLnBrk="1" latinLnBrk="0" hangingPunct="1">
        <a:defRPr sz="3685" kern="1200">
          <a:solidFill>
            <a:schemeClr val="tx1"/>
          </a:solidFill>
          <a:latin typeface="+mn-lt"/>
          <a:ea typeface="+mn-ea"/>
          <a:cs typeface="+mn-cs"/>
        </a:defRPr>
      </a:lvl2pPr>
      <a:lvl3pPr marL="1871960" algn="l" defTabSz="1871960" rtl="0" eaLnBrk="1" latinLnBrk="0" hangingPunct="1">
        <a:defRPr sz="3685" kern="1200">
          <a:solidFill>
            <a:schemeClr val="tx1"/>
          </a:solidFill>
          <a:latin typeface="+mn-lt"/>
          <a:ea typeface="+mn-ea"/>
          <a:cs typeface="+mn-cs"/>
        </a:defRPr>
      </a:lvl3pPr>
      <a:lvl4pPr marL="2807940" algn="l" defTabSz="1871960" rtl="0" eaLnBrk="1" latinLnBrk="0" hangingPunct="1">
        <a:defRPr sz="3685" kern="1200">
          <a:solidFill>
            <a:schemeClr val="tx1"/>
          </a:solidFill>
          <a:latin typeface="+mn-lt"/>
          <a:ea typeface="+mn-ea"/>
          <a:cs typeface="+mn-cs"/>
        </a:defRPr>
      </a:lvl4pPr>
      <a:lvl5pPr marL="3743919" algn="l" defTabSz="1871960" rtl="0" eaLnBrk="1" latinLnBrk="0" hangingPunct="1">
        <a:defRPr sz="3685" kern="1200">
          <a:solidFill>
            <a:schemeClr val="tx1"/>
          </a:solidFill>
          <a:latin typeface="+mn-lt"/>
          <a:ea typeface="+mn-ea"/>
          <a:cs typeface="+mn-cs"/>
        </a:defRPr>
      </a:lvl5pPr>
      <a:lvl6pPr marL="4679899" algn="l" defTabSz="1871960" rtl="0" eaLnBrk="1" latinLnBrk="0" hangingPunct="1">
        <a:defRPr sz="3685" kern="1200">
          <a:solidFill>
            <a:schemeClr val="tx1"/>
          </a:solidFill>
          <a:latin typeface="+mn-lt"/>
          <a:ea typeface="+mn-ea"/>
          <a:cs typeface="+mn-cs"/>
        </a:defRPr>
      </a:lvl6pPr>
      <a:lvl7pPr marL="5615879" algn="l" defTabSz="1871960" rtl="0" eaLnBrk="1" latinLnBrk="0" hangingPunct="1">
        <a:defRPr sz="3685" kern="1200">
          <a:solidFill>
            <a:schemeClr val="tx1"/>
          </a:solidFill>
          <a:latin typeface="+mn-lt"/>
          <a:ea typeface="+mn-ea"/>
          <a:cs typeface="+mn-cs"/>
        </a:defRPr>
      </a:lvl7pPr>
      <a:lvl8pPr marL="6551859" algn="l" defTabSz="1871960" rtl="0" eaLnBrk="1" latinLnBrk="0" hangingPunct="1">
        <a:defRPr sz="3685" kern="1200">
          <a:solidFill>
            <a:schemeClr val="tx1"/>
          </a:solidFill>
          <a:latin typeface="+mn-lt"/>
          <a:ea typeface="+mn-ea"/>
          <a:cs typeface="+mn-cs"/>
        </a:defRPr>
      </a:lvl8pPr>
      <a:lvl9pPr marL="7487839" algn="l" defTabSz="1871960" rtl="0" eaLnBrk="1" latinLnBrk="0" hangingPunct="1">
        <a:defRPr sz="368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183" y="711203"/>
            <a:ext cx="12947042" cy="1259998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24225" y="711203"/>
            <a:ext cx="12947042" cy="1259998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01933" y="4922444"/>
            <a:ext cx="1930935" cy="4177504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5732014" y="-124713"/>
            <a:ext cx="2837380" cy="10345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SDprox1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18679056" y="-124713"/>
            <a:ext cx="2837380" cy="10345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SDprox2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763795" y="7025167"/>
            <a:ext cx="236220" cy="613330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9528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19057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785867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381156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97644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57173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1167024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762312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3933715" y="3953511"/>
            <a:ext cx="236220" cy="92049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9528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19057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785867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381156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97644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57173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1167024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762312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7091539" y="3900171"/>
            <a:ext cx="236220" cy="92049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9528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19057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785867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381156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97644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57173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1167024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762312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0247909" y="814070"/>
            <a:ext cx="236220" cy="1241298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9528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19057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785867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381156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97644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57173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1167024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762312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23194289" y="798830"/>
            <a:ext cx="236220" cy="1241298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9528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19057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785867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381156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97644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57173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1167024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762312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3703217" y="7029774"/>
            <a:ext cx="236220" cy="613330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9528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19057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785867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381156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97644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57173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1167024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762312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6873137" y="3958118"/>
            <a:ext cx="236220" cy="92049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9528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19057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785867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381156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97644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57173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1167024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762312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20030961" y="3904778"/>
            <a:ext cx="236220" cy="92049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9528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19057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785867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381156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97644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57173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1167024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762312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916195" y="13086081"/>
            <a:ext cx="25457052" cy="2057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9528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19057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785867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381156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97644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57173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1167024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762312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1000015" y="9938470"/>
            <a:ext cx="25457052" cy="2057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9528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19057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785867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381156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97644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57173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1167024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762312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4182711" y="6779980"/>
            <a:ext cx="9199804" cy="2101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9528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19057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785867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381156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97644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57173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1167024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762312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17078193" y="6779980"/>
            <a:ext cx="9199804" cy="2101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9528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19057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785867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381156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97644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57173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1167024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762312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84129" y="3644920"/>
            <a:ext cx="2898386" cy="2101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9528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19057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785867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381156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97644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57173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1167024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762312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23392409" y="3650360"/>
            <a:ext cx="2898386" cy="2101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9528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19057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785867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381156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97644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57173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1167024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762312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 rot="16200000">
            <a:off x="-3691161" y="6661861"/>
            <a:ext cx="80288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Number of Common </a:t>
            </a:r>
            <a:r>
              <a:rPr lang="en-US" sz="4000" smtClean="0"/>
              <a:t>Inhibitory Inputs</a:t>
            </a:r>
            <a:endParaRPr lang="en-US" sz="4000" dirty="0"/>
          </a:p>
        </p:txBody>
      </p:sp>
      <p:sp>
        <p:nvSpPr>
          <p:cNvPr id="24" name="TextBox 23"/>
          <p:cNvSpPr txBox="1"/>
          <p:nvPr/>
        </p:nvSpPr>
        <p:spPr>
          <a:xfrm>
            <a:off x="9649044" y="13277851"/>
            <a:ext cx="805804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Number of Common </a:t>
            </a:r>
            <a:r>
              <a:rPr lang="en-US" sz="4000" smtClean="0"/>
              <a:t>Excitatory Inputs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0024001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84</TotalTime>
  <Words>12</Words>
  <Application>Microsoft Macintosh PowerPoint</Application>
  <PresentationFormat>Custom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Alexandre Guet-McCreight</dc:creator>
  <cp:lastModifiedBy>Alexandre Guet-McCreight</cp:lastModifiedBy>
  <cp:revision>62</cp:revision>
  <dcterms:created xsi:type="dcterms:W3CDTF">2017-03-24T17:03:41Z</dcterms:created>
  <dcterms:modified xsi:type="dcterms:W3CDTF">2018-02-06T19:14:54Z</dcterms:modified>
</cp:coreProperties>
</file>

<file path=docProps/thumbnail.jpeg>
</file>